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312" r:id="rId3"/>
    <p:sldId id="311" r:id="rId4"/>
    <p:sldId id="307" r:id="rId5"/>
    <p:sldId id="310" r:id="rId6"/>
    <p:sldId id="306" r:id="rId7"/>
    <p:sldId id="309" r:id="rId8"/>
    <p:sldId id="313" r:id="rId9"/>
    <p:sldId id="314" r:id="rId10"/>
    <p:sldId id="315" r:id="rId11"/>
    <p:sldId id="316" r:id="rId12"/>
    <p:sldId id="317" r:id="rId13"/>
    <p:sldId id="319" r:id="rId14"/>
    <p:sldId id="322" r:id="rId15"/>
    <p:sldId id="318" r:id="rId16"/>
    <p:sldId id="320" r:id="rId17"/>
    <p:sldId id="325" r:id="rId18"/>
    <p:sldId id="326" r:id="rId19"/>
    <p:sldId id="321" r:id="rId20"/>
    <p:sldId id="323" r:id="rId21"/>
    <p:sldId id="324" r:id="rId22"/>
    <p:sldId id="30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6" autoAdjust="0"/>
    <p:restoredTop sz="90965" autoAdjust="0"/>
  </p:normalViewPr>
  <p:slideViewPr>
    <p:cSldViewPr>
      <p:cViewPr>
        <p:scale>
          <a:sx n="55" d="100"/>
          <a:sy n="55" d="100"/>
        </p:scale>
        <p:origin x="-1668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896B4-F6B4-4CC5-A389-9262C2AB6198}" type="datetimeFigureOut">
              <a:rPr lang="en-CA" smtClean="0"/>
              <a:t>30/05/2013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DE497-47B6-48D1-BD44-AD21F992B2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0593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7FA951-F93A-431E-BF62-A8F0C4DAA5FA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t>5/30/2013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youtu.be/jGbLWQYJ6i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youtu.be/D_4ZgGTJAJ8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arenvillecampus.blogspot.com/" TargetMode="External"/><Relationship Id="rId13" Type="http://schemas.openxmlformats.org/officeDocument/2006/relationships/image" Target="../media/image23.gif"/><Relationship Id="rId3" Type="http://schemas.openxmlformats.org/officeDocument/2006/relationships/hyperlink" Target="mailto:Paul.tilley@cna.nl.ca" TargetMode="External"/><Relationship Id="rId7" Type="http://schemas.openxmlformats.org/officeDocument/2006/relationships/image" Target="../media/image20.jpeg"/><Relationship Id="rId12" Type="http://schemas.openxmlformats.org/officeDocument/2006/relationships/hyperlink" Target="http://paultilley.wikispace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facebook.com/Clarenvillecampus" TargetMode="External"/><Relationship Id="rId11" Type="http://schemas.openxmlformats.org/officeDocument/2006/relationships/image" Target="../media/image22.gif"/><Relationship Id="rId5" Type="http://schemas.openxmlformats.org/officeDocument/2006/relationships/image" Target="../media/image19.png"/><Relationship Id="rId10" Type="http://schemas.openxmlformats.org/officeDocument/2006/relationships/hyperlink" Target="http://www.youtube.com/user/StMarysCville" TargetMode="External"/><Relationship Id="rId4" Type="http://schemas.openxmlformats.org/officeDocument/2006/relationships/hyperlink" Target="http://ca.linkedin.com/pub/paul-tilley/1b/86a/82" TargetMode="External"/><Relationship Id="rId9" Type="http://schemas.openxmlformats.org/officeDocument/2006/relationships/image" Target="../media/image21.jpeg"/><Relationship Id="rId14" Type="http://schemas.openxmlformats.org/officeDocument/2006/relationships/hyperlink" Target="http://www.cna.nl.ca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youtu.be/KaOC9danxN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twitter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39345" y="260648"/>
            <a:ext cx="81369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4400" b="1" i="1" dirty="0" smtClean="0">
              <a:latin typeface="+mj-lt"/>
            </a:endParaRPr>
          </a:p>
          <a:p>
            <a:pPr algn="ctr"/>
            <a:r>
              <a:rPr lang="en-CA" sz="4400" b="1" i="1" dirty="0" smtClean="0">
                <a:latin typeface="+mj-lt"/>
              </a:rPr>
              <a:t>Social Media: Using Twitter</a:t>
            </a:r>
          </a:p>
          <a:p>
            <a:endParaRPr lang="en-CA" sz="4400" b="1" i="1" dirty="0">
              <a:latin typeface="+mj-lt"/>
            </a:endParaRPr>
          </a:p>
          <a:p>
            <a:endParaRPr lang="en-CA" dirty="0"/>
          </a:p>
        </p:txBody>
      </p:sp>
      <p:pic>
        <p:nvPicPr>
          <p:cNvPr id="1028" name="Picture 4" descr="http://www.irisemedia.com/blog/wp-content/uploads/2012/04/twitter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51789"/>
            <a:ext cx="3495675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43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0" t="5625" r="18066" b="16509"/>
          <a:stretch/>
        </p:blipFill>
        <p:spPr bwMode="auto">
          <a:xfrm>
            <a:off x="3131840" y="1196752"/>
            <a:ext cx="5589359" cy="527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 t="6014" r="17641" b="3950"/>
          <a:stretch/>
        </p:blipFill>
        <p:spPr bwMode="auto">
          <a:xfrm>
            <a:off x="251520" y="548680"/>
            <a:ext cx="4608512" cy="491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3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lang="en-CA" dirty="0" smtClean="0"/>
              <a:t>Concept: Following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89120"/>
          </a:xfrm>
        </p:spPr>
        <p:txBody>
          <a:bodyPr>
            <a:normAutofit/>
          </a:bodyPr>
          <a:lstStyle/>
          <a:p>
            <a:r>
              <a:rPr lang="en-CA" dirty="0" smtClean="0"/>
              <a:t>Twitter is as much a listening media as it is a broadcast media.</a:t>
            </a:r>
          </a:p>
          <a:p>
            <a:r>
              <a:rPr lang="en-CA" dirty="0" smtClean="0"/>
              <a:t>Twitter feeds are like Headlines in a newspaper</a:t>
            </a:r>
          </a:p>
          <a:p>
            <a:r>
              <a:rPr lang="en-CA" dirty="0" smtClean="0"/>
              <a:t>Twitter enables you to “Follow” the tweets of people, news and companies that are of interest to you in your feed.</a:t>
            </a:r>
          </a:p>
          <a:p>
            <a:r>
              <a:rPr lang="en-CA" dirty="0" smtClean="0"/>
              <a:t>Use SEARCH to look for people &amp; things that interest you.</a:t>
            </a:r>
          </a:p>
          <a:p>
            <a:r>
              <a:rPr lang="en-CA" dirty="0" smtClean="0"/>
              <a:t>Select the ones you like and click FOLLOW.   Now their tweets will show in your feed.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7834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614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13091" r="33632" b="53124"/>
          <a:stretch/>
        </p:blipFill>
        <p:spPr bwMode="auto">
          <a:xfrm>
            <a:off x="539552" y="836712"/>
            <a:ext cx="7992888" cy="443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241411" y="6237312"/>
            <a:ext cx="3291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http://youtu.be/jGbLWQYJ6iM</a:t>
            </a:r>
          </a:p>
        </p:txBody>
      </p:sp>
    </p:spTree>
    <p:extLst>
      <p:ext uri="{BB962C8B-B14F-4D97-AF65-F5344CB8AC3E}">
        <p14:creationId xmlns:p14="http://schemas.microsoft.com/office/powerpoint/2010/main" val="180040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5" y="-171400"/>
            <a:ext cx="8229600" cy="1143000"/>
          </a:xfrm>
        </p:spPr>
        <p:txBody>
          <a:bodyPr/>
          <a:lstStyle/>
          <a:p>
            <a:r>
              <a:rPr lang="en-CA" dirty="0" smtClean="0"/>
              <a:t>Composing a tweet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Think about what you need to say succinctly</a:t>
            </a:r>
          </a:p>
          <a:p>
            <a:r>
              <a:rPr lang="en-CA" dirty="0" smtClean="0"/>
              <a:t>Normally any tweet you send can be seen by anyone</a:t>
            </a:r>
          </a:p>
          <a:p>
            <a:r>
              <a:rPr lang="en-CA" dirty="0" smtClean="0"/>
              <a:t>If you want to send it to someone specific, use their address in the tweet.  Where you place the @username in the makes a difference to who can see it:</a:t>
            </a:r>
          </a:p>
          <a:p>
            <a:pPr lvl="1"/>
            <a:r>
              <a:rPr lang="en-CA" dirty="0" smtClean="0"/>
              <a:t>If start </a:t>
            </a:r>
            <a:r>
              <a:rPr lang="en-CA" dirty="0"/>
              <a:t>a tweet with an @username, then only the </a:t>
            </a:r>
            <a:r>
              <a:rPr lang="en-CA" dirty="0" smtClean="0"/>
              <a:t>person </a:t>
            </a:r>
            <a:r>
              <a:rPr lang="en-CA" dirty="0"/>
              <a:t>following you and the person you are replying to will see the tweet. </a:t>
            </a:r>
            <a:endParaRPr lang="en-CA" dirty="0" smtClean="0"/>
          </a:p>
          <a:p>
            <a:pPr lvl="1"/>
            <a:endParaRPr lang="en-CA" dirty="0"/>
          </a:p>
          <a:p>
            <a:pPr marL="393192" lvl="1" indent="0">
              <a:buNone/>
            </a:pPr>
            <a:endParaRPr lang="en-CA" dirty="0" smtClean="0"/>
          </a:p>
          <a:p>
            <a:pPr lvl="1"/>
            <a:r>
              <a:rPr lang="en-CA" dirty="0" smtClean="0"/>
              <a:t>If you place the @mention within the tweet anyone </a:t>
            </a:r>
            <a:r>
              <a:rPr lang="en-CA" dirty="0"/>
              <a:t>can see this </a:t>
            </a:r>
            <a:r>
              <a:rPr lang="en-CA" dirty="0" smtClean="0"/>
              <a:t>tweet.   It will show up in their stream of tweets and they will get an alert to that fact.</a:t>
            </a:r>
            <a:endParaRPr lang="en-CA" dirty="0"/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28" t="59611" r="18773" b="29687"/>
          <a:stretch/>
        </p:blipFill>
        <p:spPr bwMode="auto">
          <a:xfrm>
            <a:off x="2339753" y="3492137"/>
            <a:ext cx="4536504" cy="99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4" t="53405" r="18726" b="37220"/>
          <a:stretch/>
        </p:blipFill>
        <p:spPr bwMode="auto">
          <a:xfrm>
            <a:off x="2272241" y="5517232"/>
            <a:ext cx="4796287" cy="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66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en-CA" dirty="0" smtClean="0"/>
              <a:t>Keeping it to 140 Characters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389120"/>
          </a:xfrm>
        </p:spPr>
        <p:txBody>
          <a:bodyPr/>
          <a:lstStyle/>
          <a:p>
            <a:r>
              <a:rPr lang="en-CA" dirty="0" smtClean="0"/>
              <a:t>When you compose a tweet it cannot exceed 140 characters</a:t>
            </a:r>
          </a:p>
          <a:p>
            <a:r>
              <a:rPr lang="en-CA" dirty="0" smtClean="0"/>
              <a:t>Say more with less</a:t>
            </a:r>
          </a:p>
          <a:p>
            <a:r>
              <a:rPr lang="en-CA" dirty="0" smtClean="0"/>
              <a:t>Abbreviations are accepted</a:t>
            </a:r>
          </a:p>
          <a:p>
            <a:r>
              <a:rPr lang="en-CA" dirty="0" smtClean="0"/>
              <a:t>Use URL </a:t>
            </a:r>
            <a:r>
              <a:rPr lang="en-CA" dirty="0" err="1" smtClean="0"/>
              <a:t>shorteners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4571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#</a:t>
            </a:r>
            <a:r>
              <a:rPr lang="en-CA" dirty="0" err="1" smtClean="0"/>
              <a:t>Hastags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/>
          <a:lstStyle/>
          <a:p>
            <a:r>
              <a:rPr lang="en-CA" dirty="0" smtClean="0"/>
              <a:t>Put this in your tweet</a:t>
            </a:r>
          </a:p>
          <a:p>
            <a:r>
              <a:rPr lang="en-CA" dirty="0" smtClean="0"/>
              <a:t>Allows </a:t>
            </a:r>
            <a:r>
              <a:rPr lang="en-CA" dirty="0"/>
              <a:t>you to connect everyone on Twitter using a certain keyword, putting a “#” in front of it</a:t>
            </a:r>
            <a:r>
              <a:rPr lang="en-CA" dirty="0" smtClean="0"/>
              <a:t>.</a:t>
            </a:r>
          </a:p>
          <a:p>
            <a:r>
              <a:rPr lang="en-CA" dirty="0"/>
              <a:t> You can simply click on the </a:t>
            </a:r>
            <a:r>
              <a:rPr lang="en-CA" dirty="0" err="1"/>
              <a:t>hashtag</a:t>
            </a:r>
            <a:r>
              <a:rPr lang="en-CA" dirty="0"/>
              <a:t> </a:t>
            </a:r>
            <a:r>
              <a:rPr lang="en-CA" dirty="0" smtClean="0"/>
              <a:t>(#</a:t>
            </a:r>
            <a:r>
              <a:rPr lang="en-CA" dirty="0" err="1" smtClean="0"/>
              <a:t>hashtag</a:t>
            </a:r>
            <a:r>
              <a:rPr lang="en-CA" dirty="0" smtClean="0"/>
              <a:t>) in </a:t>
            </a:r>
            <a:r>
              <a:rPr lang="en-CA" dirty="0"/>
              <a:t>your Twitter stream and see all the people mentioning the same keyword</a:t>
            </a:r>
            <a:endParaRPr lang="en-CA" dirty="0" smtClean="0"/>
          </a:p>
          <a:p>
            <a:r>
              <a:rPr lang="en-CA" dirty="0" smtClean="0"/>
              <a:t>Can have some fun with this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118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CA" dirty="0" err="1" smtClean="0"/>
              <a:t>Retweeting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389120"/>
          </a:xfrm>
        </p:spPr>
        <p:txBody>
          <a:bodyPr/>
          <a:lstStyle/>
          <a:p>
            <a:r>
              <a:rPr lang="en-CA" dirty="0" smtClean="0"/>
              <a:t>I told two friends who told two friends….</a:t>
            </a:r>
          </a:p>
          <a:p>
            <a:r>
              <a:rPr lang="en-CA" dirty="0" smtClean="0"/>
              <a:t>A </a:t>
            </a:r>
            <a:r>
              <a:rPr lang="en-CA" dirty="0" err="1"/>
              <a:t>retweet</a:t>
            </a:r>
            <a:r>
              <a:rPr lang="en-CA" dirty="0"/>
              <a:t> is a re-posting of someone else's </a:t>
            </a:r>
            <a:r>
              <a:rPr lang="en-CA" dirty="0" smtClean="0"/>
              <a:t>Tweet.</a:t>
            </a:r>
          </a:p>
          <a:p>
            <a:r>
              <a:rPr lang="en-CA" dirty="0" smtClean="0"/>
              <a:t>Twitter's </a:t>
            </a:r>
            <a:r>
              <a:rPr lang="en-CA" dirty="0" err="1"/>
              <a:t>retweet</a:t>
            </a:r>
            <a:r>
              <a:rPr lang="en-CA" dirty="0"/>
              <a:t> feature helps you and others quickly share that Tweet with all of your </a:t>
            </a:r>
            <a:r>
              <a:rPr lang="en-CA" dirty="0" smtClean="0"/>
              <a:t>followers.</a:t>
            </a:r>
          </a:p>
          <a:p>
            <a:r>
              <a:rPr lang="en-CA" dirty="0" smtClean="0"/>
              <a:t>Sometimes </a:t>
            </a:r>
            <a:r>
              <a:rPr lang="en-CA" dirty="0"/>
              <a:t>people type RT at the beginning of a Tweet to indicate that they are re-posting someone else's content. </a:t>
            </a:r>
          </a:p>
        </p:txBody>
      </p:sp>
    </p:spTree>
    <p:extLst>
      <p:ext uri="{BB962C8B-B14F-4D97-AF65-F5344CB8AC3E}">
        <p14:creationId xmlns:p14="http://schemas.microsoft.com/office/powerpoint/2010/main" val="397881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en-CA" dirty="0" smtClean="0"/>
              <a:t>Playing Favorites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Favorites, represented by a small star icon next to a Tweet, are most commonly used when users like a Tweet. </a:t>
            </a:r>
            <a:endParaRPr lang="en-CA" dirty="0" smtClean="0"/>
          </a:p>
          <a:p>
            <a:r>
              <a:rPr lang="en-CA" dirty="0" err="1" smtClean="0"/>
              <a:t>Favoriting</a:t>
            </a:r>
            <a:r>
              <a:rPr lang="en-CA" dirty="0" smtClean="0"/>
              <a:t> </a:t>
            </a:r>
            <a:r>
              <a:rPr lang="en-CA" dirty="0"/>
              <a:t>a Tweet can let the original poster know that you liked their Tweet, or you can save the Tweet for later. </a:t>
            </a:r>
          </a:p>
        </p:txBody>
      </p:sp>
    </p:spTree>
    <p:extLst>
      <p:ext uri="{BB962C8B-B14F-4D97-AF65-F5344CB8AC3E}">
        <p14:creationId xmlns:p14="http://schemas.microsoft.com/office/powerpoint/2010/main" val="359796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en-CA" dirty="0" smtClean="0"/>
              <a:t>Lists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2736304" cy="4389120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A list is a curated group of Twitter users. </a:t>
            </a:r>
            <a:endParaRPr lang="en-CA" dirty="0" smtClean="0"/>
          </a:p>
          <a:p>
            <a:r>
              <a:rPr lang="en-CA" dirty="0" smtClean="0"/>
              <a:t>You </a:t>
            </a:r>
            <a:r>
              <a:rPr lang="en-CA" dirty="0"/>
              <a:t>can create your own lists or subscribe to lists created by others. </a:t>
            </a:r>
            <a:endParaRPr lang="en-CA" dirty="0" smtClean="0"/>
          </a:p>
          <a:p>
            <a:r>
              <a:rPr lang="en-CA" dirty="0" smtClean="0"/>
              <a:t>Viewing </a:t>
            </a:r>
            <a:r>
              <a:rPr lang="en-CA" dirty="0"/>
              <a:t>a list timeline will show you a stream of Tweets from only the users on that list.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0" t="5838" r="15519" b="26592"/>
          <a:stretch/>
        </p:blipFill>
        <p:spPr bwMode="auto">
          <a:xfrm>
            <a:off x="3397633" y="908720"/>
            <a:ext cx="574782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3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2" y="116632"/>
            <a:ext cx="8229600" cy="1143000"/>
          </a:xfrm>
        </p:spPr>
        <p:txBody>
          <a:bodyPr/>
          <a:lstStyle/>
          <a:p>
            <a:r>
              <a:rPr lang="en-CA" dirty="0" smtClean="0"/>
              <a:t>Twitter </a:t>
            </a:r>
            <a:r>
              <a:rPr lang="en-CA" dirty="0"/>
              <a:t>etiquette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552728" cy="385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147983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Would you put this on a Billboard?????</a:t>
            </a:r>
          </a:p>
          <a:p>
            <a:pPr algn="ctr"/>
            <a:r>
              <a:rPr lang="en-CA" dirty="0" smtClean="0"/>
              <a:t>What would this on Social Media????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394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0" t="12656" r="31750" b="49375"/>
          <a:stretch/>
        </p:blipFill>
        <p:spPr bwMode="auto">
          <a:xfrm>
            <a:off x="355989" y="980728"/>
            <a:ext cx="8280920" cy="493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36096" y="6021288"/>
            <a:ext cx="3200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hlinkClick r:id="rId2"/>
              </a:rPr>
              <a:t>http://youtu.be/D_4ZgGTJAJ8</a:t>
            </a:r>
            <a:endParaRPr lang="en-CA" dirty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4092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2" y="116632"/>
            <a:ext cx="8229600" cy="1143000"/>
          </a:xfrm>
        </p:spPr>
        <p:txBody>
          <a:bodyPr/>
          <a:lstStyle/>
          <a:p>
            <a:r>
              <a:rPr lang="en-CA" dirty="0" smtClean="0"/>
              <a:t>Twitter </a:t>
            </a:r>
            <a:r>
              <a:rPr lang="en-CA" dirty="0"/>
              <a:t>etiquette</a:t>
            </a:r>
          </a:p>
        </p:txBody>
      </p:sp>
      <p:sp>
        <p:nvSpPr>
          <p:cNvPr id="3" name="Rectangle 2"/>
          <p:cNvSpPr/>
          <p:nvPr/>
        </p:nvSpPr>
        <p:spPr>
          <a:xfrm>
            <a:off x="827584" y="1738102"/>
            <a:ext cx="7704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sz="3200" dirty="0" smtClean="0"/>
              <a:t>Ask yourself: Who do I represent?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3200" dirty="0" smtClean="0"/>
              <a:t>make </a:t>
            </a:r>
            <a:r>
              <a:rPr lang="en-CA" sz="3200" dirty="0"/>
              <a:t>conversations flow easily </a:t>
            </a:r>
            <a:endParaRPr lang="en-CA" sz="3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CA" sz="3200" dirty="0" smtClean="0"/>
              <a:t>Be polite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3200" dirty="0" smtClean="0"/>
              <a:t>include </a:t>
            </a:r>
            <a:r>
              <a:rPr lang="en-CA" sz="3200" dirty="0"/>
              <a:t>the username of others if you </a:t>
            </a:r>
            <a:r>
              <a:rPr lang="en-CA" sz="3200" dirty="0" err="1"/>
              <a:t>retweet</a:t>
            </a:r>
            <a:r>
              <a:rPr lang="en-CA" sz="3200" dirty="0"/>
              <a:t> a tweet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3200" dirty="0" smtClean="0"/>
              <a:t>reply </a:t>
            </a:r>
            <a:r>
              <a:rPr lang="en-CA" sz="3200" dirty="0"/>
              <a:t>in a timely manner</a:t>
            </a:r>
            <a:r>
              <a:rPr lang="en-CA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738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en-CA" dirty="0" smtClean="0"/>
              <a:t>Mobile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389120"/>
          </a:xfrm>
        </p:spPr>
        <p:txBody>
          <a:bodyPr/>
          <a:lstStyle/>
          <a:p>
            <a:r>
              <a:rPr lang="en-CA" dirty="0" smtClean="0"/>
              <a:t>Fastest growing segment</a:t>
            </a:r>
          </a:p>
          <a:p>
            <a:r>
              <a:rPr lang="en-CA" dirty="0" smtClean="0"/>
              <a:t>Instant delivery of news</a:t>
            </a:r>
          </a:p>
          <a:p>
            <a:endParaRPr lang="en-CA" dirty="0" smtClean="0"/>
          </a:p>
          <a:p>
            <a:r>
              <a:rPr lang="en-CA" dirty="0" smtClean="0"/>
              <a:t>Download the app</a:t>
            </a:r>
          </a:p>
          <a:p>
            <a:r>
              <a:rPr lang="en-CA" dirty="0" smtClean="0"/>
              <a:t>Log on</a:t>
            </a:r>
          </a:p>
          <a:p>
            <a:r>
              <a:rPr lang="en-CA" dirty="0" smtClean="0"/>
              <a:t>Notifications</a:t>
            </a:r>
          </a:p>
          <a:p>
            <a:r>
              <a:rPr lang="en-CA" dirty="0" smtClean="0"/>
              <a:t>Aliases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1" r="15349"/>
          <a:stretch/>
        </p:blipFill>
        <p:spPr bwMode="auto">
          <a:xfrm>
            <a:off x="4667894" y="1556792"/>
            <a:ext cx="373189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1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754596" y="3933056"/>
            <a:ext cx="82192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CA" b="1" dirty="0" smtClean="0"/>
              <a:t>QUESTIONS?</a:t>
            </a:r>
            <a:br>
              <a:rPr lang="en-CA" b="1" dirty="0" smtClean="0"/>
            </a:br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					THANK YOU!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>
          <a:xfrm>
            <a:off x="623156" y="249485"/>
            <a:ext cx="5064968" cy="376815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CA" b="1" dirty="0" smtClean="0"/>
              <a:t>Paul Tilley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College of the North Atlantic   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Clarenville Campus</a:t>
            </a:r>
          </a:p>
          <a:p>
            <a:pPr eaLnBrk="1" hangingPunct="1">
              <a:buFont typeface="Arial" charset="0"/>
              <a:buNone/>
            </a:pPr>
            <a:r>
              <a:rPr lang="en-CA" b="1" i="1" dirty="0" smtClean="0">
                <a:hlinkClick r:id="rId3"/>
              </a:rPr>
              <a:t>Paul.tilley@cna.nl.ca</a:t>
            </a:r>
            <a:endParaRPr lang="en-CA" b="1" i="1" dirty="0" smtClean="0"/>
          </a:p>
          <a:p>
            <a:pPr eaLnBrk="1" hangingPunct="1">
              <a:buFont typeface="Arial" charset="0"/>
              <a:buNone/>
            </a:pPr>
            <a:r>
              <a:rPr lang="en-CA" b="1" i="1" dirty="0" smtClean="0"/>
              <a:t>709.466.6948</a:t>
            </a:r>
          </a:p>
          <a:p>
            <a:pPr eaLnBrk="1" hangingPunct="1">
              <a:buFont typeface="Arial" charset="0"/>
              <a:buNone/>
            </a:pPr>
            <a:endParaRPr lang="en-CA" dirty="0" smtClean="0"/>
          </a:p>
        </p:txBody>
      </p:sp>
      <p:pic>
        <p:nvPicPr>
          <p:cNvPr id="2053" name="Picture 1" descr="Description: Description: Description: pic_logo_119x3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681697"/>
            <a:ext cx="1083125" cy="29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57" y="5593717"/>
            <a:ext cx="1118242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879" y="5671365"/>
            <a:ext cx="883345" cy="27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4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3" b="26666"/>
          <a:stretch>
            <a:fillRect/>
          </a:stretch>
        </p:blipFill>
        <p:spPr bwMode="auto">
          <a:xfrm>
            <a:off x="5364088" y="5671365"/>
            <a:ext cx="648072" cy="29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7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5738600"/>
            <a:ext cx="792411" cy="2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39552" y="37890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Web: </a:t>
            </a:r>
            <a:r>
              <a:rPr kumimoji="0" lang="en-CA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www.cna.nl.ca</a:t>
            </a:r>
            <a:r>
              <a:rPr kumimoji="0" lang="en-CA" sz="11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Email: </a:t>
            </a:r>
            <a:r>
              <a:rPr kumimoji="0" lang="en-CA" sz="11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3"/>
              </a:rPr>
              <a:t>Paul.tilley@cna.nl.ca</a:t>
            </a:r>
            <a:endParaRPr kumimoji="0" lang="en-C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100" b="0" i="0" u="none" strike="noStrike" cap="none" normalizeH="0" baseline="0" smtClean="0">
              <a:ln>
                <a:noFill/>
              </a:ln>
              <a:solidFill>
                <a:srgbClr val="1F497D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1333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en-CA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7257" y="4653136"/>
            <a:ext cx="2659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/>
              <a:t>Check out some of the SM sites </a:t>
            </a:r>
            <a:r>
              <a:rPr lang="en-CA" i="1" smtClean="0"/>
              <a:t>I manage</a:t>
            </a:r>
            <a:r>
              <a:rPr lang="en-CA" smtClean="0"/>
              <a:t>…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8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CA" i="1" dirty="0"/>
              <a:t>What is Twitter anyway? 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i="1" dirty="0"/>
              <a:t>Twitter is an information network made up of 140-character messages called Tweets. </a:t>
            </a:r>
            <a:endParaRPr lang="en-CA" i="1" dirty="0" smtClean="0"/>
          </a:p>
          <a:p>
            <a:r>
              <a:rPr lang="en-CA" i="1" dirty="0" smtClean="0"/>
              <a:t>It's </a:t>
            </a:r>
            <a:r>
              <a:rPr lang="en-CA" i="1" dirty="0"/>
              <a:t>an easy way to discover the latest news related to subjects you care about. </a:t>
            </a:r>
            <a:endParaRPr lang="en-CA" i="1" dirty="0" smtClean="0"/>
          </a:p>
          <a:p>
            <a:r>
              <a:rPr lang="en-CA" i="1" dirty="0" smtClean="0"/>
              <a:t>Twitter helps build a community, improve customers service, build brand awareness and build TRUST.</a:t>
            </a:r>
          </a:p>
          <a:p>
            <a:r>
              <a:rPr lang="en-CA" i="1" dirty="0" smtClean="0"/>
              <a:t>Fastest growing segment of the Social Media toolkit</a:t>
            </a:r>
          </a:p>
        </p:txBody>
      </p:sp>
    </p:spTree>
    <p:extLst>
      <p:ext uri="{BB962C8B-B14F-4D97-AF65-F5344CB8AC3E}">
        <p14:creationId xmlns:p14="http://schemas.microsoft.com/office/powerpoint/2010/main" val="127995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 smtClean="0"/>
              <a:t>Twitter is…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Fast growing site with over 500 million accounts</a:t>
            </a:r>
          </a:p>
          <a:p>
            <a:r>
              <a:rPr lang="en-CA" i="1" dirty="0" smtClean="0"/>
              <a:t>140 million tweets per day</a:t>
            </a:r>
          </a:p>
          <a:p>
            <a:r>
              <a:rPr lang="en-CA" i="1" dirty="0" smtClean="0"/>
              <a:t>Can “follow” tweets of selected people/organizations</a:t>
            </a:r>
          </a:p>
          <a:p>
            <a:r>
              <a:rPr lang="en-CA" i="1" dirty="0" smtClean="0"/>
              <a:t>45% of business saw Twitter as important to their business – 83% expect to increase use in the next 6 months.</a:t>
            </a:r>
          </a:p>
          <a:p>
            <a:r>
              <a:rPr lang="en-CA" i="1" dirty="0" smtClean="0"/>
              <a:t>Second most popular Social Media Site</a:t>
            </a:r>
          </a:p>
          <a:p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384965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14844" r="36687" b="8750"/>
          <a:stretch/>
        </p:blipFill>
        <p:spPr bwMode="auto">
          <a:xfrm rot="661251">
            <a:off x="6137121" y="3849385"/>
            <a:ext cx="2422924" cy="282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2656" y="181692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 smtClean="0"/>
              <a:t>Hadfield </a:t>
            </a:r>
            <a:r>
              <a:rPr lang="en-CA" dirty="0"/>
              <a:t>has become the most celebrated astronaut alive, one destined for a spot alongside his hero, Neil Armstrong, whose 1969 moon landing inspired his own career.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616065" y="31993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/>
              <a:t>An astronaut for the Internet age, Hadfield has harnessed social media to open up space in an entirely new way.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0627">
            <a:off x="6139009" y="391887"/>
            <a:ext cx="2279154" cy="290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4987" y="190249"/>
            <a:ext cx="5473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i="1" dirty="0" smtClean="0">
                <a:solidFill>
                  <a:schemeClr val="accent2"/>
                </a:solidFill>
                <a:latin typeface="+mj-lt"/>
              </a:rPr>
              <a:t>Twitter: The Ability to inspire</a:t>
            </a:r>
            <a:endParaRPr lang="en-CA" sz="4800" i="1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8" r="1750" b="21719"/>
          <a:stretch/>
        </p:blipFill>
        <p:spPr bwMode="auto">
          <a:xfrm>
            <a:off x="571520" y="4185722"/>
            <a:ext cx="4094272" cy="243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3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en-CA" i="1" dirty="0" smtClean="0"/>
              <a:t>What Makes Twitter Useful?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4389120"/>
          </a:xfrm>
        </p:spPr>
        <p:txBody>
          <a:bodyPr>
            <a:normAutofit/>
          </a:bodyPr>
          <a:lstStyle/>
          <a:p>
            <a:r>
              <a:rPr lang="en-CA" sz="3200" i="1" dirty="0"/>
              <a:t>Main Success factors 	</a:t>
            </a:r>
          </a:p>
          <a:p>
            <a:pPr lvl="1"/>
            <a:r>
              <a:rPr lang="en-CA" sz="3200" i="1" dirty="0"/>
              <a:t>Influence</a:t>
            </a:r>
          </a:p>
          <a:p>
            <a:pPr lvl="1"/>
            <a:r>
              <a:rPr lang="en-CA" sz="3200" i="1" dirty="0"/>
              <a:t>Brevity</a:t>
            </a:r>
          </a:p>
          <a:p>
            <a:pPr lvl="1"/>
            <a:r>
              <a:rPr lang="en-CA" sz="3200" i="1" dirty="0"/>
              <a:t>Accessibility (Mobile)</a:t>
            </a:r>
          </a:p>
          <a:p>
            <a:pPr lvl="1"/>
            <a:r>
              <a:rPr lang="en-CA" sz="3200" i="1" dirty="0"/>
              <a:t>Interaction</a:t>
            </a:r>
          </a:p>
          <a:p>
            <a:pPr lvl="1"/>
            <a:r>
              <a:rPr lang="en-CA" sz="3200" i="1" dirty="0"/>
              <a:t>Versatility</a:t>
            </a:r>
          </a:p>
        </p:txBody>
      </p:sp>
    </p:spTree>
    <p:extLst>
      <p:ext uri="{BB962C8B-B14F-4D97-AF65-F5344CB8AC3E}">
        <p14:creationId xmlns:p14="http://schemas.microsoft.com/office/powerpoint/2010/main" val="205142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1216" y="-78828"/>
            <a:ext cx="8229600" cy="1143000"/>
          </a:xfrm>
        </p:spPr>
        <p:txBody>
          <a:bodyPr/>
          <a:lstStyle/>
          <a:p>
            <a:r>
              <a:rPr lang="en-CA" i="1" dirty="0"/>
              <a:t>What’s a Tweet?: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5" t="45234" r="17688" b="20624"/>
          <a:stretch/>
        </p:blipFill>
        <p:spPr bwMode="auto">
          <a:xfrm>
            <a:off x="251520" y="1274121"/>
            <a:ext cx="4464496" cy="29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80112" y="2060848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Must be &lt;140 character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Can have an attachment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Can have an @ address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Can have a #</a:t>
            </a:r>
            <a:r>
              <a:rPr lang="en-CA" dirty="0" err="1" smtClean="0"/>
              <a:t>hashtag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2" t="49456" r="18378" b="41575"/>
          <a:stretch/>
        </p:blipFill>
        <p:spPr bwMode="auto">
          <a:xfrm>
            <a:off x="251520" y="5316603"/>
            <a:ext cx="4843850" cy="87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3" t="37473" r="17932" b="53799"/>
          <a:stretch/>
        </p:blipFill>
        <p:spPr bwMode="auto">
          <a:xfrm>
            <a:off x="251520" y="4437112"/>
            <a:ext cx="4903076" cy="8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18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dirty="0"/>
              <a:t>Choose a Good Twitter Username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All Twitter address usernames start with @</a:t>
            </a:r>
          </a:p>
          <a:p>
            <a:r>
              <a:rPr lang="en-CA" dirty="0" smtClean="0"/>
              <a:t>Names cannot contain spaces</a:t>
            </a:r>
          </a:p>
          <a:p>
            <a:r>
              <a:rPr lang="en-CA" dirty="0" smtClean="0"/>
              <a:t>Try something simple to make you easy to find</a:t>
            </a:r>
          </a:p>
          <a:p>
            <a:r>
              <a:rPr lang="en-CA" dirty="0" smtClean="0"/>
              <a:t>Keep it short</a:t>
            </a:r>
          </a:p>
          <a:p>
            <a:r>
              <a:rPr lang="en-CA" dirty="0" smtClean="0"/>
              <a:t>You will attach your real name to your username</a:t>
            </a:r>
          </a:p>
          <a:p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560737" y="4365104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@Username</a:t>
            </a:r>
            <a:endParaRPr lang="en-CA" sz="4800" dirty="0"/>
          </a:p>
        </p:txBody>
      </p:sp>
    </p:spTree>
    <p:extLst>
      <p:ext uri="{BB962C8B-B14F-4D97-AF65-F5344CB8AC3E}">
        <p14:creationId xmlns:p14="http://schemas.microsoft.com/office/powerpoint/2010/main" val="28623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784" y="188640"/>
            <a:ext cx="8229600" cy="1143000"/>
          </a:xfrm>
        </p:spPr>
        <p:txBody>
          <a:bodyPr/>
          <a:lstStyle/>
          <a:p>
            <a:r>
              <a:rPr lang="en-CA" dirty="0" smtClean="0"/>
              <a:t>Signing on for the first time</a:t>
            </a:r>
            <a:endParaRPr lang="en-CA" dirty="0"/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4" b="5468"/>
          <a:stretch/>
        </p:blipFill>
        <p:spPr bwMode="auto">
          <a:xfrm>
            <a:off x="1547664" y="1715984"/>
            <a:ext cx="5747792" cy="404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60232" y="61653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Twitter.com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5969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1699</TotalTime>
  <Words>786</Words>
  <Application>Microsoft Office PowerPoint</Application>
  <PresentationFormat>On-screen Show (4:3)</PresentationFormat>
  <Paragraphs>107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Flow</vt:lpstr>
      <vt:lpstr>PowerPoint Presentation</vt:lpstr>
      <vt:lpstr>PowerPoint Presentation</vt:lpstr>
      <vt:lpstr>What is Twitter anyway? </vt:lpstr>
      <vt:lpstr>Twitter is…</vt:lpstr>
      <vt:lpstr>PowerPoint Presentation</vt:lpstr>
      <vt:lpstr>What Makes Twitter Useful?</vt:lpstr>
      <vt:lpstr>What’s a Tweet?: </vt:lpstr>
      <vt:lpstr>Choose a Good Twitter Username</vt:lpstr>
      <vt:lpstr>Signing on for the first time</vt:lpstr>
      <vt:lpstr>PowerPoint Presentation</vt:lpstr>
      <vt:lpstr>Concept: Following</vt:lpstr>
      <vt:lpstr>PowerPoint Presentation</vt:lpstr>
      <vt:lpstr>Composing a tweet</vt:lpstr>
      <vt:lpstr>Keeping it to 140 Characters</vt:lpstr>
      <vt:lpstr>#Hastags</vt:lpstr>
      <vt:lpstr>Retweeting</vt:lpstr>
      <vt:lpstr>Playing Favorites</vt:lpstr>
      <vt:lpstr>Lists</vt:lpstr>
      <vt:lpstr>Twitter etiquette</vt:lpstr>
      <vt:lpstr>Twitter etiquette</vt:lpstr>
      <vt:lpstr>Mobile</vt:lpstr>
      <vt:lpstr>QUESTIONS?       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Your Business – Applying Social Media to Create Relationships</dc:title>
  <dc:creator>Tilley, Paul (C'ville)</dc:creator>
  <cp:lastModifiedBy>Tilley, Paul (C'ville)</cp:lastModifiedBy>
  <cp:revision>45</cp:revision>
  <dcterms:created xsi:type="dcterms:W3CDTF">2011-09-28T12:56:55Z</dcterms:created>
  <dcterms:modified xsi:type="dcterms:W3CDTF">2013-05-30T12:09:23Z</dcterms:modified>
</cp:coreProperties>
</file>